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59"/>
            <p14:sldId id="260"/>
            <p14:sldId id="262"/>
            <p14:sldId id="263"/>
          </p14:sldIdLst>
        </p14:section>
        <p14:section name="Temporary" id="{22E83262-C796-415E-AFE0-29E2917C6024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18/10/2023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1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ree Folder SVG, PNG Icon, Symbol. Download Image.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 from file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1035205"/>
            <a:ext cx="5672254" cy="47541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76" y="1168981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4073912" y="130398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3460595" y="1942093"/>
            <a:ext cx="161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Pasword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713356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326660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 your 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3848358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Forgot password?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7192537" y="4961400"/>
            <a:ext cx="1304692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</a:t>
            </a:r>
            <a:endParaRPr lang="vi-VN" sz="1600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88598C8-8912-9411-D9C5-FF82DF94D9ED}"/>
              </a:ext>
            </a:extLst>
          </p:cNvPr>
          <p:cNvSpPr/>
          <p:nvPr/>
        </p:nvSpPr>
        <p:spPr>
          <a:xfrm>
            <a:off x="5698274" y="4961400"/>
            <a:ext cx="1304692" cy="41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552528535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80</Words>
  <Application>Microsoft Office PowerPoint</Application>
  <PresentationFormat>Màn hình rộng</PresentationFormat>
  <Paragraphs>38</Paragraphs>
  <Slides>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3</cp:revision>
  <dcterms:created xsi:type="dcterms:W3CDTF">2023-10-18T01:11:53Z</dcterms:created>
  <dcterms:modified xsi:type="dcterms:W3CDTF">2023-10-18T02:42:19Z</dcterms:modified>
</cp:coreProperties>
</file>